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031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850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2806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885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151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47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3993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007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335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61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279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53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787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138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715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621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675B5-615F-4739-B36A-994271CAB5B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EA93FCB-0317-45D0-9112-01A7FE167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39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8873" y="1947334"/>
            <a:ext cx="7766936" cy="1646302"/>
          </a:xfrm>
        </p:spPr>
        <p:txBody>
          <a:bodyPr/>
          <a:lstStyle/>
          <a:p>
            <a:r>
              <a:rPr lang="ru-RU" dirty="0" smtClean="0"/>
              <a:t>Игровая технология на уроках в начальной </a:t>
            </a:r>
            <a:r>
              <a:rPr lang="ru-RU" dirty="0" smtClean="0"/>
              <a:t>школе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447211" y="4859383"/>
            <a:ext cx="40318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Учитель начальных классов</a:t>
            </a:r>
          </a:p>
          <a:p>
            <a:r>
              <a:rPr lang="ru-RU" dirty="0">
                <a:solidFill>
                  <a:srgbClr val="FF0000"/>
                </a:solidFill>
              </a:rPr>
              <a:t>МОУ СОШ с. Ния УКМО</a:t>
            </a:r>
          </a:p>
          <a:p>
            <a:r>
              <a:rPr lang="ru-RU" dirty="0">
                <a:solidFill>
                  <a:srgbClr val="FF0000"/>
                </a:solidFill>
              </a:rPr>
              <a:t>Голубева Екатерина Александровна</a:t>
            </a:r>
          </a:p>
          <a:p>
            <a:r>
              <a:rPr lang="ru-RU" smtClean="0">
                <a:solidFill>
                  <a:srgbClr val="FF0000"/>
                </a:solidFill>
              </a:rPr>
              <a:t>2021-2022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611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«Что лишнее?»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27" y="2024743"/>
            <a:ext cx="4193176" cy="4258492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874" y="2024743"/>
            <a:ext cx="4211321" cy="425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275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«Четвёртый лишний»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96" y="1721395"/>
            <a:ext cx="2956038" cy="2341154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526" y="1739538"/>
            <a:ext cx="3081382" cy="2341154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494" y="4483372"/>
            <a:ext cx="3112363" cy="237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554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Дидактические игра </a:t>
            </a:r>
            <a:br>
              <a:rPr lang="ru-RU" dirty="0" smtClean="0"/>
            </a:br>
            <a:r>
              <a:rPr lang="ru-RU" dirty="0" smtClean="0"/>
              <a:t>на обобщение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2192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«Назови одним словом»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556" y="2286794"/>
            <a:ext cx="5114925" cy="362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636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58" y="979714"/>
            <a:ext cx="4185942" cy="3829595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749" y="2009502"/>
            <a:ext cx="4142833" cy="3385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9746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«Хорошо - плохо»</a:t>
            </a:r>
            <a:endParaRPr lang="ru-RU" dirty="0"/>
          </a:p>
        </p:txBody>
      </p:sp>
      <p:pic>
        <p:nvPicPr>
          <p:cNvPr id="2052" name="Picture 4" descr="Картинки по запросу лампа картинки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480" y="2160588"/>
            <a:ext cx="3611840" cy="481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29154" y="2442754"/>
            <a:ext cx="19333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Лампа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285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Роза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30" name="Picture 6" descr="Картинки по запросу роза, шнур картинк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207" y="1572250"/>
            <a:ext cx="2979850" cy="446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8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solidFill>
                  <a:srgbClr val="FF0000"/>
                </a:solidFill>
              </a:rPr>
              <a:t>«Учитель  и ученики растут вместе»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/>
            </a:r>
            <a:br>
              <a:rPr lang="ru-RU" i="1" dirty="0">
                <a:solidFill>
                  <a:srgbClr val="FF0000"/>
                </a:solidFill>
              </a:rPr>
            </a:br>
            <a:r>
              <a:rPr lang="ru-RU" i="1" smtClean="0">
                <a:solidFill>
                  <a:srgbClr val="FF0000"/>
                </a:solidFill>
              </a:rPr>
              <a:t/>
            </a:r>
            <a:br>
              <a:rPr lang="ru-RU" i="1" smtClean="0">
                <a:solidFill>
                  <a:srgbClr val="FF0000"/>
                </a:solidFill>
              </a:rPr>
            </a:br>
            <a:r>
              <a:rPr lang="ru-RU" i="1" smtClean="0">
                <a:solidFill>
                  <a:srgbClr val="FF0000"/>
                </a:solidFill>
              </a:rPr>
              <a:t>Конфуций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385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255" y="3305871"/>
            <a:ext cx="7766936" cy="1646302"/>
          </a:xfrm>
        </p:spPr>
        <p:txBody>
          <a:bodyPr/>
          <a:lstStyle/>
          <a:p>
            <a:r>
              <a:rPr lang="ru-RU" sz="2800" dirty="0" smtClean="0"/>
              <a:t>«Игра – это огромное светлое окно, через которое в духовный мир ребёнка вливается живительный поток представлений.</a:t>
            </a:r>
            <a:br>
              <a:rPr lang="ru-RU" sz="2800" dirty="0" smtClean="0"/>
            </a:br>
            <a:r>
              <a:rPr lang="ru-RU" sz="2800" dirty="0" smtClean="0"/>
              <a:t>Игра – это искра, зажигающая огонёк пытливости и любознательности»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В.А. Сухомлинский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45143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1905" y="3501430"/>
            <a:ext cx="7766936" cy="1646302"/>
          </a:xfrm>
        </p:spPr>
        <p:txBody>
          <a:bodyPr/>
          <a:lstStyle/>
          <a:p>
            <a:pPr algn="l"/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/>
              <a:t/>
            </a:r>
            <a:br>
              <a:rPr lang="ru-RU" sz="2800" i="1" dirty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/>
              <a:t/>
            </a:r>
            <a:br>
              <a:rPr lang="ru-RU" sz="2800" i="1" dirty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1. Классифицировать</a:t>
            </a:r>
            <a:r>
              <a:rPr lang="ru-RU" sz="2800" i="1" dirty="0"/>
              <a:t/>
            </a:r>
            <a:br>
              <a:rPr lang="ru-RU" sz="2800" i="1" dirty="0"/>
            </a:br>
            <a:r>
              <a:rPr lang="ru-RU" sz="2800" i="1" dirty="0" smtClean="0"/>
              <a:t>2. Обобщать</a:t>
            </a:r>
            <a:br>
              <a:rPr lang="ru-RU" sz="2800" i="1" dirty="0" smtClean="0"/>
            </a:br>
            <a:r>
              <a:rPr lang="ru-RU" sz="2800" i="1" dirty="0" smtClean="0"/>
              <a:t>3. Доказывать</a:t>
            </a:r>
            <a:br>
              <a:rPr lang="ru-RU" sz="2800" i="1" dirty="0" smtClean="0"/>
            </a:br>
            <a:r>
              <a:rPr lang="ru-RU" sz="2800" i="1" dirty="0" smtClean="0"/>
              <a:t>4. Задавать вопросы</a:t>
            </a:r>
            <a:br>
              <a:rPr lang="ru-RU" sz="2800" i="1" dirty="0" smtClean="0"/>
            </a:br>
            <a:r>
              <a:rPr lang="ru-RU" sz="2800" i="1" dirty="0" smtClean="0"/>
              <a:t>5. Выделять главное</a:t>
            </a:r>
            <a:br>
              <a:rPr lang="ru-RU" sz="2800" i="1" dirty="0" smtClean="0"/>
            </a:br>
            <a:r>
              <a:rPr lang="ru-RU" sz="2800" i="1" dirty="0" smtClean="0"/>
              <a:t>6. Систематизировать</a:t>
            </a:r>
            <a:br>
              <a:rPr lang="ru-RU" sz="2800" i="1" dirty="0" smtClean="0"/>
            </a:br>
            <a:r>
              <a:rPr lang="ru-RU" sz="2800" i="1" dirty="0" smtClean="0"/>
              <a:t>7. Фантазировать</a:t>
            </a:r>
            <a:br>
              <a:rPr lang="ru-RU" sz="2800" i="1" dirty="0" smtClean="0"/>
            </a:br>
            <a:r>
              <a:rPr lang="ru-RU" sz="1600" dirty="0" smtClean="0"/>
              <a:t>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728833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Дидактические игры на классификацию предметов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233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«Помоги медведю»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674" y="1423851"/>
            <a:ext cx="7236823" cy="510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14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66" y="609600"/>
            <a:ext cx="8503920" cy="590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295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«Полочка чисел»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343" y="1789611"/>
            <a:ext cx="3513908" cy="4885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43" y="1789611"/>
            <a:ext cx="3357154" cy="48855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9203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«Полочка орфограмм»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699798"/>
            <a:ext cx="3372152" cy="4857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268" y="1699798"/>
            <a:ext cx="3370217" cy="48577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543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«Полочка вещей»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826056"/>
            <a:ext cx="3163146" cy="4770687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765" y="1826057"/>
            <a:ext cx="3226525" cy="477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23845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</TotalTime>
  <Words>80</Words>
  <Application>Microsoft Office PowerPoint</Application>
  <PresentationFormat>Широкоэкранный</PresentationFormat>
  <Paragraphs>20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Аспект</vt:lpstr>
      <vt:lpstr>Игровая технология на уроках в начальной школе</vt:lpstr>
      <vt:lpstr>«Игра – это огромное светлое окно, через которое в духовный мир ребёнка вливается живительный поток представлений. Игра – это искра, зажигающая огонёк пытливости и любознательности»   В.А. Сухомлинский</vt:lpstr>
      <vt:lpstr>     1. Классифицировать 2. Обобщать 3. Доказывать 4. Задавать вопросы 5. Выделять главное 6. Систематизировать 7. Фантазировать  </vt:lpstr>
      <vt:lpstr>Дидактические игры на классификацию предметов</vt:lpstr>
      <vt:lpstr>«Помоги медведю»</vt:lpstr>
      <vt:lpstr>Презентация PowerPoint</vt:lpstr>
      <vt:lpstr>«Полочка чисел»</vt:lpstr>
      <vt:lpstr>«Полочка орфограмм»</vt:lpstr>
      <vt:lpstr>«Полочка вещей»</vt:lpstr>
      <vt:lpstr>«Что лишнее?»</vt:lpstr>
      <vt:lpstr>«Четвёртый лишний»</vt:lpstr>
      <vt:lpstr>     Дидактические игра  на обобщение</vt:lpstr>
      <vt:lpstr>«Назови одним словом»</vt:lpstr>
      <vt:lpstr>Презентация PowerPoint</vt:lpstr>
      <vt:lpstr>«Хорошо - плохо»</vt:lpstr>
      <vt:lpstr>Роза</vt:lpstr>
      <vt:lpstr>     «Учитель  и ученики растут вместе»   Конфуций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Игровая технология на уроках в начальной школе</dc:title>
  <dc:creator>Ученик</dc:creator>
  <cp:lastModifiedBy>Екатерина Александро</cp:lastModifiedBy>
  <cp:revision>6</cp:revision>
  <dcterms:created xsi:type="dcterms:W3CDTF">2019-12-09T05:24:19Z</dcterms:created>
  <dcterms:modified xsi:type="dcterms:W3CDTF">2023-02-02T06:29:41Z</dcterms:modified>
</cp:coreProperties>
</file>